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8" r:id="rId7"/>
    <p:sldId id="269" r:id="rId8"/>
    <p:sldId id="282" r:id="rId9"/>
    <p:sldId id="270" r:id="rId10"/>
    <p:sldId id="271" r:id="rId11"/>
    <p:sldId id="283" r:id="rId12"/>
    <p:sldId id="285" r:id="rId13"/>
    <p:sldId id="284" r:id="rId14"/>
    <p:sldId id="286" r:id="rId15"/>
    <p:sldId id="287" r:id="rId16"/>
    <p:sldId id="289" r:id="rId17"/>
    <p:sldId id="277" r:id="rId18"/>
    <p:sldId id="278" r:id="rId19"/>
    <p:sldId id="28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69" d="100"/>
          <a:sy n="69" d="100"/>
        </p:scale>
        <p:origin x="37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2580968"/>
            <a:ext cx="9335115" cy="1087386"/>
          </a:xfrm>
        </p:spPr>
        <p:txBody>
          <a:bodyPr>
            <a:normAutofit/>
          </a:bodyPr>
          <a:lstStyle/>
          <a:p>
            <a:r>
              <a:rPr lang="en-US" sz="4400" dirty="0" smtClean="0"/>
              <a:t>  		  A MATERIAL DESIGN STUDY APP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0500" y="5077287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9100" y="962025"/>
            <a:ext cx="1079182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Text(text = </a:t>
            </a:r>
            <a:r>
              <a:rPr lang="en-IN" dirty="0" err="1"/>
              <a:t>stringResource</a:t>
            </a:r>
            <a:r>
              <a:rPr lang="en-IN" dirty="0"/>
              <a:t>(id = R.string.course1),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(0xFFFFA500),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16.sp)</a:t>
            </a:r>
          </a:p>
          <a:p>
            <a:endParaRPr lang="en-IN" dirty="0"/>
          </a:p>
          <a:p>
            <a:r>
              <a:rPr lang="en-IN" dirty="0"/>
              <a:t>                Text(</a:t>
            </a:r>
          </a:p>
          <a:p>
            <a:r>
              <a:rPr lang="en-IN" dirty="0"/>
              <a:t>                    text = </a:t>
            </a:r>
            <a:r>
              <a:rPr lang="en-IN" dirty="0" err="1"/>
              <a:t>stringResource</a:t>
            </a:r>
            <a:r>
              <a:rPr lang="en-IN" dirty="0"/>
              <a:t>(id = R.string.topic1),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/>
              <a:t>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20.sp,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}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(20.dp))</a:t>
            </a:r>
          </a:p>
          <a:p>
            <a:endParaRPr lang="en-IN" dirty="0"/>
          </a:p>
          <a:p>
            <a:r>
              <a:rPr lang="en-IN" dirty="0"/>
              <a:t>//        02</a:t>
            </a:r>
          </a:p>
          <a:p>
            <a:r>
              <a:rPr lang="en-IN" dirty="0"/>
              <a:t>        Card(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</a:t>
            </a:r>
            <a:r>
              <a:rPr lang="en-IN" dirty="0" err="1"/>
              <a:t>fillMaxWidth</a:t>
            </a:r>
            <a:r>
              <a:rPr lang="en-IN" dirty="0"/>
              <a:t>()</a:t>
            </a:r>
          </a:p>
          <a:p>
            <a:r>
              <a:rPr lang="en-IN" dirty="0"/>
              <a:t>                .height(250.dp)</a:t>
            </a:r>
          </a:p>
          <a:p>
            <a:r>
              <a:rPr lang="en-IN" dirty="0"/>
              <a:t>                .clickable </a:t>
            </a:r>
            <a:r>
              <a:rPr lang="en-IN" dirty="0" smtClean="0"/>
              <a:t>{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5385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971550"/>
            <a:ext cx="107061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    Intent(context, MainActivity3::class.java)</a:t>
            </a:r>
          </a:p>
          <a:p>
            <a:endParaRPr lang="en-IN" dirty="0"/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},</a:t>
            </a:r>
          </a:p>
          <a:p>
            <a:r>
              <a:rPr lang="en-IN" dirty="0"/>
              <a:t>            elevation = 8.dp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        {</a:t>
            </a:r>
          </a:p>
          <a:p>
            <a:r>
              <a:rPr lang="en-IN" dirty="0"/>
              <a:t>            Column(</a:t>
            </a:r>
          </a:p>
          <a:p>
            <a:r>
              <a:rPr lang="en-IN" dirty="0"/>
              <a:t>    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endParaRPr lang="en-IN" dirty="0"/>
          </a:p>
          <a:p>
            <a:r>
              <a:rPr lang="en-IN" dirty="0"/>
              <a:t>        ) {</a:t>
            </a:r>
          </a:p>
          <a:p>
            <a:r>
              <a:rPr lang="en-IN" dirty="0"/>
              <a:t>            Image(</a:t>
            </a:r>
          </a:p>
          <a:p>
            <a:r>
              <a:rPr lang="en-IN" dirty="0"/>
              <a:t>                </a:t>
            </a:r>
            <a:r>
              <a:rPr lang="en-IN" dirty="0" err="1"/>
              <a:t>painterResource</a:t>
            </a:r>
            <a:r>
              <a:rPr lang="en-IN" dirty="0"/>
              <a:t>(id = R.drawable.img_2), </a:t>
            </a:r>
            <a:r>
              <a:rPr lang="en-IN" dirty="0" err="1"/>
              <a:t>contentDescription</a:t>
            </a:r>
            <a:r>
              <a:rPr lang="en-IN" dirty="0"/>
              <a:t> = "",</a:t>
            </a:r>
          </a:p>
          <a:p>
            <a:r>
              <a:rPr lang="en-IN" dirty="0"/>
              <a:t>                modifier = Modifier</a:t>
            </a:r>
          </a:p>
          <a:p>
            <a:r>
              <a:rPr lang="en-IN" dirty="0"/>
              <a:t>                    .height(150.dp)</a:t>
            </a:r>
          </a:p>
          <a:p>
            <a:r>
              <a:rPr lang="en-IN" dirty="0"/>
              <a:t>                    .scale(</a:t>
            </a:r>
            <a:r>
              <a:rPr lang="en-IN" dirty="0" err="1"/>
              <a:t>scaleX</a:t>
            </a:r>
            <a:r>
              <a:rPr lang="en-IN" dirty="0"/>
              <a:t> = 1.4F, </a:t>
            </a:r>
            <a:r>
              <a:rPr lang="en-IN" dirty="0" err="1"/>
              <a:t>scaleY</a:t>
            </a:r>
            <a:r>
              <a:rPr lang="en-IN" dirty="0"/>
              <a:t> = 1F)</a:t>
            </a:r>
          </a:p>
          <a:p>
            <a:r>
              <a:rPr lang="en-IN" dirty="0"/>
              <a:t>            )</a:t>
            </a:r>
          </a:p>
          <a:p>
            <a:r>
              <a:rPr lang="en-IN" dirty="0"/>
              <a:t>            Text(text = </a:t>
            </a:r>
            <a:r>
              <a:rPr lang="en-IN" dirty="0" err="1"/>
              <a:t>stringResource</a:t>
            </a:r>
            <a:r>
              <a:rPr lang="en-IN" dirty="0"/>
              <a:t>(id = R.string.course2),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(0xFFFFA500),</a:t>
            </a:r>
          </a:p>
          <a:p>
            <a:r>
              <a:rPr lang="en-IN" dirty="0"/>
              <a:t>                </a:t>
            </a:r>
            <a:r>
              <a:rPr lang="en-IN" dirty="0" err="1"/>
              <a:t>fontSize</a:t>
            </a:r>
            <a:r>
              <a:rPr lang="en-IN" dirty="0"/>
              <a:t> = 16.sp)</a:t>
            </a:r>
          </a:p>
          <a:p>
            <a:endParaRPr lang="en-IN" dirty="0"/>
          </a:p>
          <a:p>
            <a:r>
              <a:rPr lang="en-IN" dirty="0"/>
              <a:t>            </a:t>
            </a:r>
          </a:p>
        </p:txBody>
      </p:sp>
    </p:spTree>
    <p:extLst>
      <p:ext uri="{BB962C8B-B14F-4D97-AF65-F5344CB8AC3E}">
        <p14:creationId xmlns:p14="http://schemas.microsoft.com/office/powerpoint/2010/main" val="216703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0075" y="809625"/>
            <a:ext cx="1035367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Text(</a:t>
            </a:r>
          </a:p>
          <a:p>
            <a:r>
              <a:rPr lang="en-IN" dirty="0"/>
              <a:t>                text = </a:t>
            </a:r>
            <a:r>
              <a:rPr lang="en-IN" dirty="0" err="1"/>
              <a:t>stringResource</a:t>
            </a:r>
            <a:r>
              <a:rPr lang="en-IN" dirty="0"/>
              <a:t>(id = R.string.topic2),</a:t>
            </a:r>
          </a:p>
          <a:p>
            <a:r>
              <a:rPr lang="en-IN" dirty="0"/>
              <a:t>    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/>
              <a:t>,</a:t>
            </a:r>
          </a:p>
          <a:p>
            <a:r>
              <a:rPr lang="en-IN" dirty="0"/>
              <a:t>                </a:t>
            </a:r>
            <a:r>
              <a:rPr lang="en-IN" dirty="0" err="1"/>
              <a:t>fontSize</a:t>
            </a:r>
            <a:r>
              <a:rPr lang="en-IN" dirty="0"/>
              <a:t> = 20.sp,</a:t>
            </a:r>
          </a:p>
          <a:p>
            <a:r>
              <a:rPr lang="en-IN" dirty="0"/>
              <a:t>            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</a:t>
            </a:r>
          </a:p>
          <a:p>
            <a:r>
              <a:rPr lang="en-IN" dirty="0"/>
              <a:t>            )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(20.dp))</a:t>
            </a:r>
          </a:p>
          <a:p>
            <a:endParaRPr lang="en-IN" dirty="0"/>
          </a:p>
          <a:p>
            <a:r>
              <a:rPr lang="en-IN" dirty="0"/>
              <a:t>//        03</a:t>
            </a:r>
          </a:p>
          <a:p>
            <a:r>
              <a:rPr lang="en-IN" dirty="0"/>
              <a:t>        Card(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</a:t>
            </a:r>
            <a:r>
              <a:rPr lang="en-IN" dirty="0" err="1"/>
              <a:t>fillMaxWidth</a:t>
            </a:r>
            <a:r>
              <a:rPr lang="en-IN" dirty="0"/>
              <a:t>()</a:t>
            </a:r>
          </a:p>
          <a:p>
            <a:r>
              <a:rPr lang="en-IN" dirty="0"/>
              <a:t>                .height(250.dp)</a:t>
            </a:r>
          </a:p>
          <a:p>
            <a:r>
              <a:rPr lang="en-IN" dirty="0"/>
              <a:t>                .clickable {</a:t>
            </a:r>
          </a:p>
          <a:p>
            <a:r>
              <a:rPr lang="en-IN" dirty="0"/>
              <a:t>    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    Intent(context, MainActivity4::</a:t>
            </a:r>
            <a:r>
              <a:rPr lang="en-IN" dirty="0" smtClean="0"/>
              <a:t>class.java</a:t>
            </a:r>
            <a:endParaRPr lang="en-IN" dirty="0"/>
          </a:p>
          <a:p>
            <a:r>
              <a:rPr lang="en-IN" dirty="0" smtClean="0"/>
              <a:t>                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569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1975" y="990600"/>
            <a:ext cx="1045845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},</a:t>
            </a:r>
          </a:p>
          <a:p>
            <a:r>
              <a:rPr lang="en-IN" dirty="0"/>
              <a:t>            elevation = 8.dp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        {</a:t>
            </a:r>
          </a:p>
          <a:p>
            <a:r>
              <a:rPr lang="en-IN" dirty="0"/>
              <a:t>            Column(</a:t>
            </a:r>
          </a:p>
          <a:p>
            <a:r>
              <a:rPr lang="en-IN" dirty="0"/>
              <a:t>        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endParaRPr lang="en-IN" dirty="0"/>
          </a:p>
          <a:p>
            <a:r>
              <a:rPr lang="en-IN" dirty="0"/>
              <a:t>            ) {</a:t>
            </a:r>
          </a:p>
          <a:p>
            <a:r>
              <a:rPr lang="en-IN" dirty="0"/>
              <a:t>                Image(</a:t>
            </a:r>
          </a:p>
          <a:p>
            <a:r>
              <a:rPr lang="en-IN" dirty="0"/>
              <a:t>                    </a:t>
            </a:r>
            <a:r>
              <a:rPr lang="en-IN" dirty="0" err="1"/>
              <a:t>painterResource</a:t>
            </a:r>
            <a:r>
              <a:rPr lang="en-IN" dirty="0"/>
              <a:t>(id = R.drawable.img_3), </a:t>
            </a:r>
            <a:r>
              <a:rPr lang="en-IN" dirty="0" err="1"/>
              <a:t>contentDescription</a:t>
            </a:r>
            <a:r>
              <a:rPr lang="en-IN" dirty="0"/>
              <a:t> = "",</a:t>
            </a:r>
          </a:p>
          <a:p>
            <a:r>
              <a:rPr lang="en-IN" dirty="0"/>
              <a:t>                    modifier = Modifier</a:t>
            </a:r>
          </a:p>
          <a:p>
            <a:r>
              <a:rPr lang="en-IN" dirty="0"/>
              <a:t>                        .height(150.dp)</a:t>
            </a:r>
          </a:p>
          <a:p>
            <a:r>
              <a:rPr lang="en-IN" dirty="0"/>
              <a:t>                        .scale(</a:t>
            </a:r>
            <a:r>
              <a:rPr lang="en-IN" dirty="0" err="1"/>
              <a:t>scaleX</a:t>
            </a:r>
            <a:r>
              <a:rPr lang="en-IN" dirty="0"/>
              <a:t> = 1.2F, </a:t>
            </a:r>
            <a:r>
              <a:rPr lang="en-IN" dirty="0" err="1"/>
              <a:t>scaleY</a:t>
            </a:r>
            <a:r>
              <a:rPr lang="en-IN" dirty="0"/>
              <a:t> = 1F)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    Text(text = </a:t>
            </a:r>
            <a:r>
              <a:rPr lang="en-IN" dirty="0" err="1"/>
              <a:t>stringResource</a:t>
            </a:r>
            <a:r>
              <a:rPr lang="en-IN" dirty="0"/>
              <a:t>(id = R.string.course3),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(0xFFFFA500),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16.sp)</a:t>
            </a:r>
          </a:p>
          <a:p>
            <a:endParaRPr lang="en-IN" dirty="0"/>
          </a:p>
          <a:p>
            <a:r>
              <a:rPr lang="en-IN" dirty="0"/>
              <a:t>                Text(</a:t>
            </a:r>
          </a:p>
          <a:p>
            <a:r>
              <a:rPr lang="en-IN" dirty="0"/>
              <a:t>                    text = </a:t>
            </a:r>
            <a:r>
              <a:rPr lang="en-IN" dirty="0" err="1"/>
              <a:t>stringResource</a:t>
            </a:r>
            <a:r>
              <a:rPr lang="en-IN" dirty="0"/>
              <a:t>(id = R.string.topic3),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 smtClean="0"/>
              <a:t>,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09715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6250" y="1066800"/>
            <a:ext cx="10677525" cy="1477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</a:t>
            </a:r>
            <a:r>
              <a:rPr lang="en-IN" dirty="0" err="1"/>
              <a:t>fontSize</a:t>
            </a:r>
            <a:r>
              <a:rPr lang="en-IN" dirty="0"/>
              <a:t> = 20.sp,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}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(20.dp))</a:t>
            </a:r>
          </a:p>
          <a:p>
            <a:endParaRPr lang="en-IN" dirty="0"/>
          </a:p>
          <a:p>
            <a:r>
              <a:rPr lang="en-IN" dirty="0"/>
              <a:t>//        04</a:t>
            </a:r>
          </a:p>
          <a:p>
            <a:r>
              <a:rPr lang="en-IN" dirty="0"/>
              <a:t>        Card(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</a:t>
            </a:r>
            <a:r>
              <a:rPr lang="en-IN" dirty="0" err="1"/>
              <a:t>fillMaxWidth</a:t>
            </a:r>
            <a:r>
              <a:rPr lang="en-IN" dirty="0"/>
              <a:t>()</a:t>
            </a:r>
          </a:p>
          <a:p>
            <a:r>
              <a:rPr lang="en-IN" dirty="0"/>
              <a:t>                .height(250.dp)</a:t>
            </a:r>
          </a:p>
          <a:p>
            <a:r>
              <a:rPr lang="en-IN" dirty="0"/>
              <a:t>                .clickable {</a:t>
            </a:r>
          </a:p>
          <a:p>
            <a:r>
              <a:rPr lang="en-IN" dirty="0"/>
              <a:t>    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    Intent(context, MainActivity5::class.java)</a:t>
            </a:r>
          </a:p>
          <a:p>
            <a:endParaRPr lang="en-IN" dirty="0"/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},</a:t>
            </a:r>
          </a:p>
          <a:p>
            <a:r>
              <a:rPr lang="en-IN" dirty="0"/>
              <a:t>            elevation = 8.dp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        {</a:t>
            </a:r>
          </a:p>
          <a:p>
            <a:r>
              <a:rPr lang="en-IN" dirty="0"/>
              <a:t>            Column(</a:t>
            </a:r>
          </a:p>
          <a:p>
            <a:r>
              <a:rPr lang="en-IN" dirty="0"/>
              <a:t>        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endParaRPr lang="en-IN" dirty="0"/>
          </a:p>
          <a:p>
            <a:r>
              <a:rPr lang="en-IN" dirty="0"/>
              <a:t>            ) {</a:t>
            </a:r>
          </a:p>
          <a:p>
            <a:r>
              <a:rPr lang="en-IN" dirty="0"/>
              <a:t>                Image(</a:t>
            </a:r>
          </a:p>
          <a:p>
            <a:r>
              <a:rPr lang="en-IN" dirty="0"/>
              <a:t>                    </a:t>
            </a:r>
            <a:r>
              <a:rPr lang="en-IN" dirty="0" err="1"/>
              <a:t>painterResource</a:t>
            </a:r>
            <a:r>
              <a:rPr lang="en-IN" dirty="0"/>
              <a:t>(id = R.drawable.img_4), </a:t>
            </a:r>
            <a:r>
              <a:rPr lang="en-IN" dirty="0" err="1"/>
              <a:t>contentDescription</a:t>
            </a:r>
            <a:r>
              <a:rPr lang="en-IN" dirty="0"/>
              <a:t> = "",</a:t>
            </a:r>
          </a:p>
          <a:p>
            <a:r>
              <a:rPr lang="en-IN" dirty="0"/>
              <a:t>                    modifier = Modifier</a:t>
            </a:r>
          </a:p>
          <a:p>
            <a:r>
              <a:rPr lang="en-IN" dirty="0"/>
              <a:t>                        .height(150.dp)</a:t>
            </a:r>
          </a:p>
          <a:p>
            <a:r>
              <a:rPr lang="en-IN" dirty="0"/>
              <a:t>                        .scale(</a:t>
            </a:r>
            <a:r>
              <a:rPr lang="en-IN" dirty="0" err="1"/>
              <a:t>scaleX</a:t>
            </a:r>
            <a:r>
              <a:rPr lang="en-IN" dirty="0"/>
              <a:t> = 1.2F, </a:t>
            </a:r>
            <a:r>
              <a:rPr lang="en-IN" dirty="0" err="1"/>
              <a:t>scaleY</a:t>
            </a:r>
            <a:r>
              <a:rPr lang="en-IN" dirty="0"/>
              <a:t> = 1F)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    Text(text = </a:t>
            </a:r>
            <a:r>
              <a:rPr lang="en-IN" dirty="0" err="1"/>
              <a:t>stringResource</a:t>
            </a:r>
            <a:r>
              <a:rPr lang="en-IN" dirty="0"/>
              <a:t>(id = R.string.course4),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(0xFFFFA500),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16.sp)</a:t>
            </a:r>
          </a:p>
          <a:p>
            <a:endParaRPr lang="en-IN" dirty="0"/>
          </a:p>
          <a:p>
            <a:r>
              <a:rPr lang="en-IN" dirty="0"/>
              <a:t>                Text(</a:t>
            </a:r>
          </a:p>
          <a:p>
            <a:r>
              <a:rPr lang="en-IN" dirty="0"/>
              <a:t>                    text = </a:t>
            </a:r>
            <a:r>
              <a:rPr lang="en-IN" dirty="0" err="1"/>
              <a:t>stringResource</a:t>
            </a:r>
            <a:r>
              <a:rPr lang="en-IN" dirty="0"/>
              <a:t>(id = R.string.topic4),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/>
              <a:t>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20.sp,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}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33694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1500" y="885825"/>
            <a:ext cx="10610850" cy="1006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},</a:t>
            </a:r>
          </a:p>
          <a:p>
            <a:r>
              <a:rPr lang="en-IN" dirty="0"/>
              <a:t>            elevation = 8.dp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        {</a:t>
            </a:r>
          </a:p>
          <a:p>
            <a:r>
              <a:rPr lang="en-IN" dirty="0"/>
              <a:t>            Column(</a:t>
            </a:r>
          </a:p>
          <a:p>
            <a:r>
              <a:rPr lang="en-IN" dirty="0"/>
              <a:t>        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endParaRPr lang="en-IN" dirty="0"/>
          </a:p>
          <a:p>
            <a:r>
              <a:rPr lang="en-IN" dirty="0"/>
              <a:t>            ) {</a:t>
            </a:r>
          </a:p>
          <a:p>
            <a:r>
              <a:rPr lang="en-IN" dirty="0"/>
              <a:t>                Image(</a:t>
            </a:r>
          </a:p>
          <a:p>
            <a:r>
              <a:rPr lang="en-IN" dirty="0"/>
              <a:t>                    </a:t>
            </a:r>
            <a:r>
              <a:rPr lang="en-IN" dirty="0" err="1"/>
              <a:t>painterResource</a:t>
            </a:r>
            <a:r>
              <a:rPr lang="en-IN" dirty="0"/>
              <a:t>(id = R.drawable.img_4), </a:t>
            </a:r>
            <a:r>
              <a:rPr lang="en-IN" dirty="0" err="1"/>
              <a:t>contentDescription</a:t>
            </a:r>
            <a:r>
              <a:rPr lang="en-IN" dirty="0"/>
              <a:t> = "",</a:t>
            </a:r>
          </a:p>
          <a:p>
            <a:r>
              <a:rPr lang="en-IN" dirty="0"/>
              <a:t>                    modifier = Modifier</a:t>
            </a:r>
          </a:p>
          <a:p>
            <a:r>
              <a:rPr lang="en-IN" dirty="0"/>
              <a:t>                        .height(150.dp)</a:t>
            </a:r>
          </a:p>
          <a:p>
            <a:r>
              <a:rPr lang="en-IN" dirty="0"/>
              <a:t>                        .scale(</a:t>
            </a:r>
            <a:r>
              <a:rPr lang="en-IN" dirty="0" err="1"/>
              <a:t>scaleX</a:t>
            </a:r>
            <a:r>
              <a:rPr lang="en-IN" dirty="0"/>
              <a:t> = 1.2F, </a:t>
            </a:r>
            <a:r>
              <a:rPr lang="en-IN" dirty="0" err="1"/>
              <a:t>scaleY</a:t>
            </a:r>
            <a:r>
              <a:rPr lang="en-IN" dirty="0"/>
              <a:t> = 1F)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    Text(text = </a:t>
            </a:r>
            <a:r>
              <a:rPr lang="en-IN" dirty="0" err="1"/>
              <a:t>stringResource</a:t>
            </a:r>
            <a:r>
              <a:rPr lang="en-IN" dirty="0"/>
              <a:t>(id = R.string.course4),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(0xFFFFA500),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16.sp)</a:t>
            </a:r>
          </a:p>
          <a:p>
            <a:endParaRPr lang="en-IN" dirty="0"/>
          </a:p>
          <a:p>
            <a:r>
              <a:rPr lang="en-IN" dirty="0"/>
              <a:t>                Text(</a:t>
            </a:r>
          </a:p>
          <a:p>
            <a:r>
              <a:rPr lang="en-IN" dirty="0"/>
              <a:t>                    text = </a:t>
            </a:r>
            <a:r>
              <a:rPr lang="en-IN" dirty="0" err="1"/>
              <a:t>stringResource</a:t>
            </a:r>
            <a:r>
              <a:rPr lang="en-IN" dirty="0"/>
              <a:t>(id = R.string.topic4),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/>
              <a:t>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20.sp,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}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738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81025" y="1038225"/>
            <a:ext cx="93535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Text(</a:t>
            </a:r>
          </a:p>
          <a:p>
            <a:r>
              <a:rPr lang="en-IN" dirty="0"/>
              <a:t>                    text = </a:t>
            </a:r>
            <a:r>
              <a:rPr lang="en-IN" dirty="0" err="1"/>
              <a:t>stringResource</a:t>
            </a:r>
            <a:r>
              <a:rPr lang="en-IN" dirty="0"/>
              <a:t>(id = R.string.topic4),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/>
              <a:t>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20.sp,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}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1411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884EB25F-6A60-4B44-AA73-D15C07F3DA5C}"/>
              </a:ext>
            </a:extLst>
          </p:cNvPr>
          <p:cNvSpPr txBox="1"/>
          <p:nvPr/>
        </p:nvSpPr>
        <p:spPr>
          <a:xfrm>
            <a:off x="342900" y="406400"/>
            <a:ext cx="1022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OUTPUT: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065" y="1023384"/>
            <a:ext cx="10692000" cy="5726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3281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819" y="900109"/>
            <a:ext cx="10624579" cy="5747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32509" y="373636"/>
            <a:ext cx="3814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OUTPUT:</a:t>
            </a:r>
            <a:endParaRPr lang="en-IN" u="sng" dirty="0"/>
          </a:p>
        </p:txBody>
      </p:sp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89527" y="415637"/>
            <a:ext cx="2604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OUTPUT:</a:t>
            </a:r>
            <a:endParaRPr lang="en-IN" u="sng" dirty="0"/>
          </a:p>
        </p:txBody>
      </p:sp>
      <p:pic>
        <p:nvPicPr>
          <p:cNvPr id="4" name="video_for_7mala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504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000"/>
            <a:ext cx="10515600" cy="5334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smtClean="0"/>
              <a:t>Unlock </a:t>
            </a:r>
            <a:r>
              <a:rPr lang="en-US" dirty="0"/>
              <a:t>your learning potential with Material Study, an innovative educational app designed with Google's Material Design principles. Our app provides a seamless user experience, combining visually appealing interfaces with intuitive navigation. </a:t>
            </a:r>
          </a:p>
          <a:p>
            <a:pPr marL="0" indent="0">
              <a:buNone/>
            </a:pPr>
            <a:r>
              <a:rPr lang="en-US" b="1" dirty="0" smtClean="0"/>
              <a:t>Features </a:t>
            </a:r>
            <a:r>
              <a:rPr lang="en-US" b="1" dirty="0"/>
              <a:t>include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b="1" dirty="0" smtClean="0"/>
              <a:t>Interactive </a:t>
            </a:r>
            <a:r>
              <a:rPr lang="en-US" b="1" dirty="0"/>
              <a:t>Study </a:t>
            </a:r>
            <a:r>
              <a:rPr lang="en-US" b="1" dirty="0" smtClean="0"/>
              <a:t>Guides:</a:t>
            </a:r>
            <a:r>
              <a:rPr lang="en-US" dirty="0" smtClean="0"/>
              <a:t> </a:t>
            </a:r>
            <a:r>
              <a:rPr lang="en-US" dirty="0"/>
              <a:t>Dive into comprehensive study materials that are easy to read and visually engaging, enhancing retention.</a:t>
            </a:r>
          </a:p>
          <a:p>
            <a:pPr marL="0" indent="0">
              <a:buNone/>
            </a:pPr>
            <a:r>
              <a:rPr lang="en-US" b="1" dirty="0" smtClean="0"/>
              <a:t>Customizable </a:t>
            </a:r>
            <a:r>
              <a:rPr lang="en-US" b="1" dirty="0"/>
              <a:t>Study </a:t>
            </a:r>
            <a:r>
              <a:rPr lang="en-US" b="1" dirty="0" smtClean="0"/>
              <a:t>Plans</a:t>
            </a:r>
            <a:r>
              <a:rPr lang="en-US" dirty="0" smtClean="0"/>
              <a:t>: </a:t>
            </a:r>
            <a:r>
              <a:rPr lang="en-US" dirty="0"/>
              <a:t>Adapt your learning schedule with personalized plans, allowing you to set and track your goals effectively.</a:t>
            </a:r>
          </a:p>
          <a:p>
            <a:pPr marL="0" indent="0">
              <a:buNone/>
            </a:pPr>
            <a:r>
              <a:rPr lang="en-US" b="1" dirty="0" smtClean="0"/>
              <a:t>Progress Tracking</a:t>
            </a:r>
            <a:r>
              <a:rPr lang="en-US" dirty="0" smtClean="0"/>
              <a:t>: </a:t>
            </a:r>
            <a:r>
              <a:rPr lang="en-US" dirty="0"/>
              <a:t>Monitor your advancement with dashboards that visualize your achievements and areas for improvement.</a:t>
            </a:r>
          </a:p>
          <a:p>
            <a:pPr marL="0" indent="0">
              <a:buNone/>
            </a:pPr>
            <a:r>
              <a:rPr lang="en-US" b="1" dirty="0" smtClean="0"/>
              <a:t>Collaborative Learning</a:t>
            </a:r>
            <a:r>
              <a:rPr lang="en-US" dirty="0" smtClean="0"/>
              <a:t>: </a:t>
            </a:r>
            <a:r>
              <a:rPr lang="en-US" dirty="0"/>
              <a:t>Join study groups, share resources, and connect with peers to foster a dynamic learning community.</a:t>
            </a:r>
          </a:p>
          <a:p>
            <a:pPr marL="0" indent="0">
              <a:buNone/>
            </a:pPr>
            <a:r>
              <a:rPr lang="en-US" b="1" dirty="0" smtClean="0"/>
              <a:t>Engaging </a:t>
            </a:r>
            <a:r>
              <a:rPr lang="en-US" b="1" dirty="0"/>
              <a:t>Quizzes and </a:t>
            </a:r>
            <a:r>
              <a:rPr lang="en-US" b="1" dirty="0" smtClean="0"/>
              <a:t>Flashcards</a:t>
            </a:r>
            <a:r>
              <a:rPr lang="en-US" dirty="0" smtClean="0"/>
              <a:t>: </a:t>
            </a:r>
            <a:r>
              <a:rPr lang="en-US" dirty="0"/>
              <a:t>Test your knowledge and reinforce learning with interactive quizzes and flashcards designed with smart algorithms.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hevron 3"/>
          <p:cNvSpPr/>
          <p:nvPr/>
        </p:nvSpPr>
        <p:spPr>
          <a:xfrm>
            <a:off x="655983" y="1540565"/>
            <a:ext cx="129208" cy="12920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62" y="3546475"/>
            <a:ext cx="171450" cy="14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62" y="4205494"/>
            <a:ext cx="171450" cy="14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983" y="2873651"/>
            <a:ext cx="171450" cy="14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983" y="4901233"/>
            <a:ext cx="171450" cy="14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62" y="5567156"/>
            <a:ext cx="171450" cy="14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95300" y="1331000"/>
            <a:ext cx="87249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package </a:t>
            </a:r>
            <a:r>
              <a:rPr lang="en-IN" dirty="0" err="1"/>
              <a:t>com.example.owlapplication.ui.theme</a:t>
            </a:r>
            <a:endParaRPr lang="en-IN" dirty="0"/>
          </a:p>
          <a:p>
            <a:r>
              <a:rPr lang="en-IN" dirty="0" smtClean="0"/>
              <a:t>import </a:t>
            </a:r>
            <a:r>
              <a:rPr lang="en-IN" dirty="0" err="1"/>
              <a:t>androidx.compose.ui.graphics.Color</a:t>
            </a:r>
            <a:endParaRPr lang="en-IN" dirty="0"/>
          </a:p>
          <a:p>
            <a:r>
              <a:rPr lang="en-IN" dirty="0" err="1" smtClean="0"/>
              <a:t>val</a:t>
            </a:r>
            <a:r>
              <a:rPr lang="en-IN" dirty="0" smtClean="0"/>
              <a:t> </a:t>
            </a:r>
            <a:r>
              <a:rPr lang="en-IN" dirty="0"/>
              <a:t>Purple200 = </a:t>
            </a:r>
            <a:r>
              <a:rPr lang="en-IN" dirty="0" err="1"/>
              <a:t>Color</a:t>
            </a:r>
            <a:r>
              <a:rPr lang="en-IN" dirty="0"/>
              <a:t>(0xFFBB86FC)</a:t>
            </a:r>
          </a:p>
          <a:p>
            <a:r>
              <a:rPr lang="en-IN" dirty="0" err="1"/>
              <a:t>val</a:t>
            </a:r>
            <a:r>
              <a:rPr lang="en-IN" dirty="0"/>
              <a:t> Purple500 = </a:t>
            </a:r>
            <a:r>
              <a:rPr lang="en-IN" dirty="0" err="1"/>
              <a:t>Color</a:t>
            </a:r>
            <a:r>
              <a:rPr lang="en-IN" dirty="0"/>
              <a:t>(0xFF6200EE)</a:t>
            </a:r>
            <a:endParaRPr lang="en-IN" sz="2000" dirty="0"/>
          </a:p>
          <a:p>
            <a:r>
              <a:rPr lang="en-IN" dirty="0" err="1"/>
              <a:t>val</a:t>
            </a:r>
            <a:r>
              <a:rPr lang="en-IN" dirty="0"/>
              <a:t> Purple700 = </a:t>
            </a:r>
            <a:r>
              <a:rPr lang="en-IN" dirty="0" err="1"/>
              <a:t>Color</a:t>
            </a:r>
            <a:r>
              <a:rPr lang="en-IN" dirty="0"/>
              <a:t>(0xFF3700B3)</a:t>
            </a:r>
          </a:p>
          <a:p>
            <a:r>
              <a:rPr lang="en-IN" dirty="0" err="1"/>
              <a:t>val</a:t>
            </a:r>
            <a:r>
              <a:rPr lang="en-IN" dirty="0"/>
              <a:t> Teal200 = </a:t>
            </a:r>
            <a:r>
              <a:rPr lang="en-IN" dirty="0" err="1"/>
              <a:t>Color</a:t>
            </a:r>
            <a:r>
              <a:rPr lang="en-IN" dirty="0"/>
              <a:t>(0xFF03DAC5)</a:t>
            </a:r>
          </a:p>
        </p:txBody>
      </p:sp>
      <p:sp>
        <p:nvSpPr>
          <p:cNvPr id="6" name="Rectangle 5"/>
          <p:cNvSpPr/>
          <p:nvPr/>
        </p:nvSpPr>
        <p:spPr>
          <a:xfrm>
            <a:off x="3381375" y="227483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390525" y="678418"/>
            <a:ext cx="681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 smtClean="0"/>
              <a:t>Color.kt</a:t>
            </a:r>
            <a:endParaRPr lang="en-IN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390525" y="3316843"/>
            <a:ext cx="3105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 smtClean="0"/>
              <a:t>Shape.kt</a:t>
            </a:r>
            <a:endParaRPr lang="en-IN" u="sng" dirty="0"/>
          </a:p>
        </p:txBody>
      </p:sp>
      <p:sp>
        <p:nvSpPr>
          <p:cNvPr id="10" name="Rectangle 9"/>
          <p:cNvSpPr/>
          <p:nvPr/>
        </p:nvSpPr>
        <p:spPr>
          <a:xfrm>
            <a:off x="495300" y="3870841"/>
            <a:ext cx="898207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package </a:t>
            </a:r>
            <a:r>
              <a:rPr lang="en-IN" dirty="0" err="1"/>
              <a:t>com.example.owlapplication.ui.theme</a:t>
            </a:r>
            <a:endParaRPr lang="en-IN" dirty="0"/>
          </a:p>
          <a:p>
            <a:r>
              <a:rPr lang="en-IN" dirty="0" err="1" smtClean="0"/>
              <a:t>importandroidx.compose.foundation.shape.RoundedCornerShape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androidx.compose.material.Shapes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androidx.compose.ui.unit.dp</a:t>
            </a:r>
            <a:endParaRPr lang="en-IN" dirty="0"/>
          </a:p>
          <a:p>
            <a:endParaRPr lang="en-IN" dirty="0"/>
          </a:p>
          <a:p>
            <a:r>
              <a:rPr lang="en-IN" dirty="0" err="1"/>
              <a:t>val</a:t>
            </a:r>
            <a:r>
              <a:rPr lang="en-IN" dirty="0"/>
              <a:t> Shapes = Shapes(</a:t>
            </a:r>
          </a:p>
          <a:p>
            <a:r>
              <a:rPr lang="en-IN" dirty="0"/>
              <a:t>    small = </a:t>
            </a:r>
            <a:r>
              <a:rPr lang="en-IN" dirty="0" err="1"/>
              <a:t>RoundedCornerShape</a:t>
            </a:r>
            <a:r>
              <a:rPr lang="en-IN" dirty="0"/>
              <a:t>(4.dp),</a:t>
            </a:r>
          </a:p>
          <a:p>
            <a:r>
              <a:rPr lang="en-IN" dirty="0"/>
              <a:t>    medium = </a:t>
            </a:r>
            <a:r>
              <a:rPr lang="en-IN" dirty="0" err="1"/>
              <a:t>RoundedCornerShape</a:t>
            </a:r>
            <a:r>
              <a:rPr lang="en-IN" dirty="0"/>
              <a:t>(4.dp),</a:t>
            </a:r>
          </a:p>
          <a:p>
            <a:r>
              <a:rPr lang="en-IN" dirty="0"/>
              <a:t>    large = </a:t>
            </a:r>
            <a:r>
              <a:rPr lang="en-IN" dirty="0" err="1"/>
              <a:t>RoundedCornerShape</a:t>
            </a:r>
            <a:r>
              <a:rPr lang="en-IN" dirty="0"/>
              <a:t>(0.dp)</a:t>
            </a:r>
          </a:p>
          <a:p>
            <a:r>
              <a:rPr lang="en-IN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800" y="746641"/>
            <a:ext cx="4210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 smtClean="0"/>
              <a:t>Theme.kt</a:t>
            </a:r>
            <a:endParaRPr lang="en-IN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700087" y="1485899"/>
            <a:ext cx="869632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package </a:t>
            </a:r>
            <a:r>
              <a:rPr lang="en-IN" dirty="0" err="1"/>
              <a:t>com.example.owlapplication.ui.theme</a:t>
            </a:r>
            <a:endParaRPr lang="en-IN" dirty="0"/>
          </a:p>
          <a:p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androidx.compose.foundation.isSystemInDarkTheme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androidx.compose.material.MaterialTheme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androidx.compose.material.darkColors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androidx.compose.material.lightColors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androidx.compose.runtime.Composable</a:t>
            </a:r>
            <a:endParaRPr lang="en-IN" dirty="0"/>
          </a:p>
          <a:p>
            <a:endParaRPr lang="en-IN" dirty="0"/>
          </a:p>
          <a:p>
            <a:r>
              <a:rPr lang="en-IN" dirty="0"/>
              <a:t>private </a:t>
            </a:r>
            <a:r>
              <a:rPr lang="en-IN" dirty="0" err="1"/>
              <a:t>val</a:t>
            </a:r>
            <a:r>
              <a:rPr lang="en-IN" dirty="0"/>
              <a:t> </a:t>
            </a:r>
            <a:r>
              <a:rPr lang="en-IN" dirty="0" err="1"/>
              <a:t>DarkColorPalette</a:t>
            </a:r>
            <a:r>
              <a:rPr lang="en-IN" dirty="0"/>
              <a:t> = </a:t>
            </a:r>
            <a:r>
              <a:rPr lang="en-IN" dirty="0" err="1"/>
              <a:t>darkColors</a:t>
            </a:r>
            <a:r>
              <a:rPr lang="en-IN" dirty="0"/>
              <a:t>(</a:t>
            </a:r>
          </a:p>
          <a:p>
            <a:r>
              <a:rPr lang="en-IN" dirty="0"/>
              <a:t>    primary = Purple200,</a:t>
            </a:r>
          </a:p>
          <a:p>
            <a:r>
              <a:rPr lang="en-IN" dirty="0"/>
              <a:t>    </a:t>
            </a:r>
            <a:r>
              <a:rPr lang="en-IN" dirty="0" err="1"/>
              <a:t>primaryVariant</a:t>
            </a:r>
            <a:r>
              <a:rPr lang="en-IN" dirty="0"/>
              <a:t> = Purple700,</a:t>
            </a:r>
          </a:p>
          <a:p>
            <a:r>
              <a:rPr lang="en-IN" dirty="0"/>
              <a:t>    secondary = Teal200</a:t>
            </a:r>
          </a:p>
          <a:p>
            <a:r>
              <a:rPr lang="en-IN" dirty="0"/>
              <a:t>)</a:t>
            </a:r>
          </a:p>
          <a:p>
            <a:endParaRPr lang="en-IN" dirty="0"/>
          </a:p>
          <a:p>
            <a:r>
              <a:rPr lang="en-IN" dirty="0"/>
              <a:t>private </a:t>
            </a:r>
            <a:r>
              <a:rPr lang="en-IN" dirty="0" err="1"/>
              <a:t>val</a:t>
            </a:r>
            <a:r>
              <a:rPr lang="en-IN" dirty="0"/>
              <a:t> </a:t>
            </a:r>
            <a:r>
              <a:rPr lang="en-IN" dirty="0" err="1"/>
              <a:t>LightColorPalette</a:t>
            </a:r>
            <a:r>
              <a:rPr lang="en-IN" dirty="0"/>
              <a:t> = </a:t>
            </a:r>
            <a:r>
              <a:rPr lang="en-IN" dirty="0" err="1"/>
              <a:t>lightColors</a:t>
            </a:r>
            <a:r>
              <a:rPr lang="en-IN" dirty="0"/>
              <a:t>(</a:t>
            </a:r>
          </a:p>
          <a:p>
            <a:r>
              <a:rPr lang="en-IN" dirty="0"/>
              <a:t>    primary = Purple500,</a:t>
            </a:r>
          </a:p>
          <a:p>
            <a:r>
              <a:rPr lang="en-IN" dirty="0"/>
              <a:t>    </a:t>
            </a:r>
            <a:r>
              <a:rPr lang="en-IN" dirty="0" err="1"/>
              <a:t>primaryVariant</a:t>
            </a:r>
            <a:r>
              <a:rPr lang="en-IN" dirty="0"/>
              <a:t> = Purple700,</a:t>
            </a:r>
          </a:p>
          <a:p>
            <a:r>
              <a:rPr lang="en-IN" dirty="0"/>
              <a:t>    secondary = Teal200</a:t>
            </a:r>
          </a:p>
          <a:p>
            <a:endParaRPr lang="en-IN" dirty="0"/>
          </a:p>
          <a:p>
            <a:r>
              <a:rPr lang="en-IN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04875" y="352425"/>
            <a:ext cx="89344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r>
              <a:rPr lang="en-IN" dirty="0"/>
              <a:t>)</a:t>
            </a:r>
          </a:p>
          <a:p>
            <a:endParaRPr lang="en-IN" dirty="0"/>
          </a:p>
          <a:p>
            <a:r>
              <a:rPr lang="en-IN" dirty="0"/>
              <a:t>@</a:t>
            </a:r>
            <a:r>
              <a:rPr lang="en-IN" dirty="0" err="1"/>
              <a:t>Composable</a:t>
            </a:r>
            <a:endParaRPr lang="en-IN" dirty="0"/>
          </a:p>
          <a:p>
            <a:r>
              <a:rPr lang="en-IN" dirty="0"/>
              <a:t>fun </a:t>
            </a:r>
            <a:r>
              <a:rPr lang="en-IN" dirty="0" err="1"/>
              <a:t>OwlApplicationTheme</a:t>
            </a:r>
            <a:r>
              <a:rPr lang="en-IN" dirty="0"/>
              <a:t>(</a:t>
            </a:r>
          </a:p>
          <a:p>
            <a:r>
              <a:rPr lang="en-IN" dirty="0"/>
              <a:t>    </a:t>
            </a:r>
            <a:r>
              <a:rPr lang="en-IN" dirty="0" err="1"/>
              <a:t>darkTheme</a:t>
            </a:r>
            <a:r>
              <a:rPr lang="en-IN" dirty="0"/>
              <a:t>: Boolean = </a:t>
            </a:r>
            <a:r>
              <a:rPr lang="en-IN" dirty="0" err="1"/>
              <a:t>isSystemInDarkTheme</a:t>
            </a:r>
            <a:r>
              <a:rPr lang="en-IN" dirty="0"/>
              <a:t>(),</a:t>
            </a:r>
          </a:p>
          <a:p>
            <a:r>
              <a:rPr lang="en-IN" dirty="0"/>
              <a:t>    content: @</a:t>
            </a:r>
            <a:r>
              <a:rPr lang="en-IN" dirty="0" err="1"/>
              <a:t>Composable</a:t>
            </a:r>
            <a:r>
              <a:rPr lang="en-IN" dirty="0"/>
              <a:t> () -&gt; Unit</a:t>
            </a:r>
          </a:p>
          <a:p>
            <a:r>
              <a:rPr lang="en-IN" dirty="0"/>
              <a:t>) {</a:t>
            </a:r>
          </a:p>
          <a:p>
            <a:r>
              <a:rPr lang="en-IN" dirty="0"/>
              <a:t>    </a:t>
            </a:r>
            <a:r>
              <a:rPr lang="en-IN" dirty="0" err="1"/>
              <a:t>val</a:t>
            </a:r>
            <a:r>
              <a:rPr lang="en-IN" dirty="0"/>
              <a:t> </a:t>
            </a:r>
            <a:r>
              <a:rPr lang="en-IN" dirty="0" err="1"/>
              <a:t>colors</a:t>
            </a:r>
            <a:r>
              <a:rPr lang="en-IN" dirty="0"/>
              <a:t> = if (</a:t>
            </a:r>
            <a:r>
              <a:rPr lang="en-IN" dirty="0" err="1"/>
              <a:t>darkTheme</a:t>
            </a:r>
            <a:r>
              <a:rPr lang="en-IN" dirty="0"/>
              <a:t>) {</a:t>
            </a:r>
          </a:p>
          <a:p>
            <a:r>
              <a:rPr lang="en-IN" dirty="0"/>
              <a:t>        </a:t>
            </a:r>
            <a:r>
              <a:rPr lang="en-IN" dirty="0" err="1"/>
              <a:t>DarkColorPalette</a:t>
            </a:r>
            <a:endParaRPr lang="en-IN" dirty="0"/>
          </a:p>
          <a:p>
            <a:r>
              <a:rPr lang="en-IN" dirty="0"/>
              <a:t>    } else {</a:t>
            </a:r>
          </a:p>
          <a:p>
            <a:r>
              <a:rPr lang="en-IN" dirty="0"/>
              <a:t>        </a:t>
            </a:r>
            <a:r>
              <a:rPr lang="en-IN" dirty="0" err="1"/>
              <a:t>LightColorPalette</a:t>
            </a:r>
            <a:endParaRPr lang="en-IN" dirty="0"/>
          </a:p>
          <a:p>
            <a:r>
              <a:rPr lang="en-IN" dirty="0"/>
              <a:t>    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5300" y="914400"/>
            <a:ext cx="10496550" cy="5715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package </a:t>
            </a:r>
            <a:r>
              <a:rPr lang="en-IN" dirty="0" err="1"/>
              <a:t>com.example.owlapplication</a:t>
            </a:r>
            <a:endParaRPr lang="en-IN" dirty="0"/>
          </a:p>
          <a:p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android.content.Context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android.content.Intent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android.os.Bundle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androidx.activity.ComponentActivity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androidx.activity.compose.setContent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androidx.compose.foundation.Image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androidx.compose.foundation.clickable</a:t>
            </a:r>
            <a:endParaRPr lang="en-IN" dirty="0"/>
          </a:p>
          <a:p>
            <a:r>
              <a:rPr lang="en-IN" dirty="0"/>
              <a:t>import androidx.compose.foundation.layout.*</a:t>
            </a:r>
          </a:p>
          <a:p>
            <a:r>
              <a:rPr lang="en-IN" dirty="0"/>
              <a:t>import </a:t>
            </a:r>
            <a:r>
              <a:rPr lang="en-IN" dirty="0" err="1"/>
              <a:t>androidx.compose.foundation.rememberScrollState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androidx.compose.foundation.verticalScroll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androidx.compose.material.Card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androidx.compose.material.Text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androidx.compose.runtime.Composable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androidx.compose.ui.Alignment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androidx.compose.ui.Modifier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androidx.compose.ui.draw.scale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androidx.compose.ui.graphics.Color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androidx.compose.ui.res.painterResource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androidx.compose.ui.res.stringResource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androidx.compose.ui.text.font.FontWeight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androidx.compose.ui.text.style.TextAlign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androidx.compose.ui.unit.dp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androidx.compose.ui.unit.sp</a:t>
            </a:r>
            <a:endParaRPr lang="en-IN" dirty="0"/>
          </a:p>
          <a:p>
            <a:endParaRPr lang="en-IN" dirty="0"/>
          </a:p>
          <a:p>
            <a:r>
              <a:rPr lang="en-IN" dirty="0"/>
              <a:t>class </a:t>
            </a:r>
            <a:r>
              <a:rPr lang="en-IN" dirty="0" err="1"/>
              <a:t>MainActivity</a:t>
            </a:r>
            <a:r>
              <a:rPr lang="en-IN" dirty="0"/>
              <a:t> : </a:t>
            </a:r>
            <a:r>
              <a:rPr lang="en-IN" dirty="0" err="1"/>
              <a:t>ComponentActivity</a:t>
            </a:r>
            <a:r>
              <a:rPr lang="en-IN" dirty="0"/>
              <a:t>() {</a:t>
            </a:r>
          </a:p>
          <a:p>
            <a:r>
              <a:rPr lang="en-IN" dirty="0"/>
              <a:t>    override fun </a:t>
            </a:r>
            <a:r>
              <a:rPr lang="en-IN" dirty="0" err="1"/>
              <a:t>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: Bundle?) {</a:t>
            </a:r>
          </a:p>
          <a:p>
            <a:r>
              <a:rPr lang="en-IN" dirty="0"/>
              <a:t>        </a:t>
            </a:r>
            <a:r>
              <a:rPr lang="en-IN" dirty="0" err="1"/>
              <a:t>super.onCreate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)</a:t>
            </a:r>
          </a:p>
          <a:p>
            <a:r>
              <a:rPr lang="en-IN" dirty="0"/>
              <a:t>        </a:t>
            </a:r>
            <a:r>
              <a:rPr lang="en-IN" dirty="0" err="1"/>
              <a:t>setContent</a:t>
            </a:r>
            <a:r>
              <a:rPr lang="en-IN" dirty="0"/>
              <a:t> {</a:t>
            </a:r>
          </a:p>
          <a:p>
            <a:r>
              <a:rPr lang="en-IN" dirty="0"/>
              <a:t>            </a:t>
            </a:r>
            <a:r>
              <a:rPr lang="en-IN" dirty="0" err="1"/>
              <a:t>StudyApp</a:t>
            </a:r>
            <a:r>
              <a:rPr lang="en-IN" dirty="0"/>
              <a:t>(this)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endParaRPr lang="en-IN" dirty="0"/>
          </a:p>
          <a:p>
            <a:r>
              <a:rPr lang="en-IN" dirty="0"/>
              <a:t>@</a:t>
            </a:r>
            <a:r>
              <a:rPr lang="en-IN" dirty="0" err="1"/>
              <a:t>Composable</a:t>
            </a:r>
            <a:endParaRPr lang="en-IN" dirty="0"/>
          </a:p>
          <a:p>
            <a:r>
              <a:rPr lang="en-IN" dirty="0"/>
              <a:t>fun </a:t>
            </a:r>
            <a:r>
              <a:rPr lang="en-IN" dirty="0" err="1"/>
              <a:t>StudyApp</a:t>
            </a:r>
            <a:r>
              <a:rPr lang="en-IN" dirty="0"/>
              <a:t>(context: Context) {</a:t>
            </a:r>
          </a:p>
          <a:p>
            <a:endParaRPr lang="en-IN" dirty="0"/>
          </a:p>
          <a:p>
            <a:r>
              <a:rPr lang="en-IN" dirty="0"/>
              <a:t>    Column(</a:t>
            </a:r>
          </a:p>
          <a:p>
            <a:r>
              <a:rPr lang="en-IN" dirty="0"/>
              <a:t>        modifier = Modifier</a:t>
            </a:r>
          </a:p>
          <a:p>
            <a:r>
              <a:rPr lang="en-IN" dirty="0"/>
              <a:t>            .padding(20.dp)</a:t>
            </a:r>
          </a:p>
          <a:p>
            <a:r>
              <a:rPr lang="en-IN" dirty="0"/>
              <a:t>            .</a:t>
            </a:r>
            <a:r>
              <a:rPr lang="en-IN" dirty="0" err="1"/>
              <a:t>verticalScroll</a:t>
            </a:r>
            <a:r>
              <a:rPr lang="en-IN" dirty="0"/>
              <a:t>(</a:t>
            </a:r>
            <a:r>
              <a:rPr lang="en-IN" dirty="0" err="1"/>
              <a:t>rememberScrollState</a:t>
            </a:r>
            <a:r>
              <a:rPr lang="en-IN" dirty="0"/>
              <a:t>())</a:t>
            </a:r>
          </a:p>
          <a:p>
            <a:endParaRPr lang="en-IN" dirty="0"/>
          </a:p>
          <a:p>
            <a:r>
              <a:rPr lang="en-IN" dirty="0"/>
              <a:t>    ) {</a:t>
            </a:r>
          </a:p>
          <a:p>
            <a:endParaRPr lang="en-IN" dirty="0"/>
          </a:p>
          <a:p>
            <a:r>
              <a:rPr lang="en-IN" dirty="0"/>
              <a:t>        Text(text = "Study Material",</a:t>
            </a:r>
          </a:p>
          <a:p>
            <a:r>
              <a:rPr lang="en-IN" dirty="0"/>
              <a:t>            </a:t>
            </a:r>
            <a:r>
              <a:rPr lang="en-IN" dirty="0" err="1"/>
              <a:t>fontSize</a:t>
            </a:r>
            <a:r>
              <a:rPr lang="en-IN" dirty="0"/>
              <a:t> = 36.sp,</a:t>
            </a:r>
          </a:p>
          <a:p>
            <a:r>
              <a:rPr lang="en-IN" dirty="0"/>
              <a:t>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/>
              <a:t>,</a:t>
            </a:r>
          </a:p>
          <a:p>
            <a:r>
              <a:rPr lang="en-IN" dirty="0"/>
              <a:t>            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(0xFFFFA500),</a:t>
            </a:r>
          </a:p>
          <a:p>
            <a:r>
              <a:rPr lang="en-IN" dirty="0"/>
              <a:t>            modifier = </a:t>
            </a:r>
            <a:r>
              <a:rPr lang="en-IN" dirty="0" err="1"/>
              <a:t>Modifier.align</a:t>
            </a:r>
            <a:r>
              <a:rPr lang="en-IN" dirty="0"/>
              <a:t>(</a:t>
            </a:r>
            <a:r>
              <a:rPr lang="en-IN" dirty="0" err="1"/>
              <a:t>Alignment.CenterHorizontally</a:t>
            </a:r>
            <a:r>
              <a:rPr lang="en-IN" dirty="0"/>
              <a:t>))</a:t>
            </a:r>
          </a:p>
          <a:p>
            <a:endParaRPr lang="en-IN" dirty="0"/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(20.dp))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//        01</a:t>
            </a:r>
          </a:p>
          <a:p>
            <a:r>
              <a:rPr lang="en-IN" dirty="0"/>
              <a:t>        Card(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</a:t>
            </a:r>
            <a:r>
              <a:rPr lang="en-IN" dirty="0" err="1"/>
              <a:t>fillMaxWidth</a:t>
            </a:r>
            <a:r>
              <a:rPr lang="en-IN" dirty="0"/>
              <a:t>()</a:t>
            </a:r>
          </a:p>
          <a:p>
            <a:r>
              <a:rPr lang="en-IN" dirty="0"/>
              <a:t>                .height(250.dp)</a:t>
            </a:r>
          </a:p>
          <a:p>
            <a:r>
              <a:rPr lang="en-IN" dirty="0"/>
              <a:t>                .clickable {</a:t>
            </a:r>
          </a:p>
          <a:p>
            <a:r>
              <a:rPr lang="en-IN" dirty="0"/>
              <a:t>    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    Intent(context, MainActivity2::class.java)</a:t>
            </a:r>
          </a:p>
          <a:p>
            <a:endParaRPr lang="en-IN" dirty="0"/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},</a:t>
            </a:r>
          </a:p>
          <a:p>
            <a:r>
              <a:rPr lang="en-IN" dirty="0"/>
              <a:t>            elevation = 8.dp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        {</a:t>
            </a:r>
          </a:p>
          <a:p>
            <a:r>
              <a:rPr lang="en-IN" dirty="0"/>
              <a:t>            Column(</a:t>
            </a:r>
          </a:p>
          <a:p>
            <a:r>
              <a:rPr lang="en-IN" dirty="0"/>
              <a:t>        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endParaRPr lang="en-IN" dirty="0"/>
          </a:p>
          <a:p>
            <a:r>
              <a:rPr lang="en-IN" dirty="0"/>
              <a:t>            ) {</a:t>
            </a:r>
          </a:p>
          <a:p>
            <a:r>
              <a:rPr lang="en-IN" dirty="0"/>
              <a:t>                Image(</a:t>
            </a:r>
          </a:p>
          <a:p>
            <a:r>
              <a:rPr lang="en-IN" dirty="0"/>
              <a:t>                    </a:t>
            </a:r>
            <a:r>
              <a:rPr lang="en-IN" dirty="0" err="1"/>
              <a:t>painterResource</a:t>
            </a:r>
            <a:r>
              <a:rPr lang="en-IN" dirty="0"/>
              <a:t>(id = R.drawable.img_1), </a:t>
            </a:r>
            <a:r>
              <a:rPr lang="en-IN" dirty="0" err="1"/>
              <a:t>contentDescription</a:t>
            </a:r>
            <a:r>
              <a:rPr lang="en-IN" dirty="0"/>
              <a:t> = "",</a:t>
            </a:r>
          </a:p>
          <a:p>
            <a:r>
              <a:rPr lang="en-IN" dirty="0"/>
              <a:t>                    modifier = Modifier</a:t>
            </a:r>
          </a:p>
          <a:p>
            <a:r>
              <a:rPr lang="en-IN" dirty="0"/>
              <a:t>                        .height(150.dp)</a:t>
            </a:r>
          </a:p>
          <a:p>
            <a:r>
              <a:rPr lang="en-IN" dirty="0"/>
              <a:t>                        .scale(</a:t>
            </a:r>
            <a:r>
              <a:rPr lang="en-IN" dirty="0" err="1"/>
              <a:t>scaleX</a:t>
            </a:r>
            <a:r>
              <a:rPr lang="en-IN" dirty="0"/>
              <a:t> = 1.2F, </a:t>
            </a:r>
            <a:r>
              <a:rPr lang="en-IN" dirty="0" err="1"/>
              <a:t>scaleY</a:t>
            </a:r>
            <a:r>
              <a:rPr lang="en-IN" dirty="0"/>
              <a:t> = 1F)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    Text(text = </a:t>
            </a:r>
            <a:r>
              <a:rPr lang="en-IN" dirty="0" err="1"/>
              <a:t>stringResource</a:t>
            </a:r>
            <a:r>
              <a:rPr lang="en-IN" dirty="0"/>
              <a:t>(id = R.string.course1),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(0xFFFFA500),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16.sp)</a:t>
            </a:r>
          </a:p>
          <a:p>
            <a:endParaRPr lang="en-IN" dirty="0"/>
          </a:p>
          <a:p>
            <a:r>
              <a:rPr lang="en-IN" dirty="0"/>
              <a:t>                Text(</a:t>
            </a:r>
          </a:p>
          <a:p>
            <a:r>
              <a:rPr lang="en-IN" dirty="0"/>
              <a:t>                    text = </a:t>
            </a:r>
            <a:r>
              <a:rPr lang="en-IN" dirty="0" err="1"/>
              <a:t>stringResource</a:t>
            </a:r>
            <a:r>
              <a:rPr lang="en-IN" dirty="0"/>
              <a:t>(id = R.string.topic1),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/>
              <a:t>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20.sp,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}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(20.dp))</a:t>
            </a:r>
          </a:p>
          <a:p>
            <a:endParaRPr lang="en-IN" dirty="0"/>
          </a:p>
          <a:p>
            <a:r>
              <a:rPr lang="en-IN" dirty="0"/>
              <a:t>//        02</a:t>
            </a:r>
          </a:p>
          <a:p>
            <a:r>
              <a:rPr lang="en-IN" dirty="0"/>
              <a:t>        Card(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</a:t>
            </a:r>
            <a:r>
              <a:rPr lang="en-IN" dirty="0" err="1"/>
              <a:t>fillMaxWidth</a:t>
            </a:r>
            <a:r>
              <a:rPr lang="en-IN" dirty="0"/>
              <a:t>()</a:t>
            </a:r>
          </a:p>
          <a:p>
            <a:r>
              <a:rPr lang="en-IN" dirty="0"/>
              <a:t>                .height(250.dp)</a:t>
            </a:r>
          </a:p>
          <a:p>
            <a:r>
              <a:rPr lang="en-IN" dirty="0"/>
              <a:t>                .clickable {</a:t>
            </a:r>
          </a:p>
          <a:p>
            <a:r>
              <a:rPr lang="en-IN" dirty="0"/>
              <a:t>    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    Intent(context, MainActivity3::class.java)</a:t>
            </a:r>
          </a:p>
          <a:p>
            <a:endParaRPr lang="en-IN" dirty="0"/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},</a:t>
            </a:r>
          </a:p>
          <a:p>
            <a:r>
              <a:rPr lang="en-IN" dirty="0"/>
              <a:t>            elevation = 8.dp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        {</a:t>
            </a:r>
          </a:p>
          <a:p>
            <a:r>
              <a:rPr lang="en-IN" dirty="0"/>
              <a:t>            Column(</a:t>
            </a:r>
          </a:p>
          <a:p>
            <a:r>
              <a:rPr lang="en-IN" dirty="0"/>
              <a:t>    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endParaRPr lang="en-IN" dirty="0"/>
          </a:p>
          <a:p>
            <a:r>
              <a:rPr lang="en-IN" dirty="0"/>
              <a:t>        ) {</a:t>
            </a:r>
          </a:p>
          <a:p>
            <a:r>
              <a:rPr lang="en-IN" dirty="0"/>
              <a:t>            Image(</a:t>
            </a:r>
          </a:p>
          <a:p>
            <a:r>
              <a:rPr lang="en-IN" dirty="0"/>
              <a:t>                </a:t>
            </a:r>
            <a:r>
              <a:rPr lang="en-IN" dirty="0" err="1"/>
              <a:t>painterResource</a:t>
            </a:r>
            <a:r>
              <a:rPr lang="en-IN" dirty="0"/>
              <a:t>(id = R.drawable.img_2), </a:t>
            </a:r>
            <a:r>
              <a:rPr lang="en-IN" dirty="0" err="1"/>
              <a:t>contentDescription</a:t>
            </a:r>
            <a:r>
              <a:rPr lang="en-IN" dirty="0"/>
              <a:t> = "",</a:t>
            </a:r>
          </a:p>
          <a:p>
            <a:r>
              <a:rPr lang="en-IN" dirty="0"/>
              <a:t>                modifier = Modifier</a:t>
            </a:r>
          </a:p>
          <a:p>
            <a:r>
              <a:rPr lang="en-IN" dirty="0"/>
              <a:t>                    .height(150.dp)</a:t>
            </a:r>
          </a:p>
          <a:p>
            <a:r>
              <a:rPr lang="en-IN" dirty="0"/>
              <a:t>                    .scale(</a:t>
            </a:r>
            <a:r>
              <a:rPr lang="en-IN" dirty="0" err="1"/>
              <a:t>scaleX</a:t>
            </a:r>
            <a:r>
              <a:rPr lang="en-IN" dirty="0"/>
              <a:t> = 1.4F, </a:t>
            </a:r>
            <a:r>
              <a:rPr lang="en-IN" dirty="0" err="1"/>
              <a:t>scaleY</a:t>
            </a:r>
            <a:r>
              <a:rPr lang="en-IN" dirty="0"/>
              <a:t> = 1F)</a:t>
            </a:r>
          </a:p>
          <a:p>
            <a:r>
              <a:rPr lang="en-IN" dirty="0"/>
              <a:t>            )</a:t>
            </a:r>
          </a:p>
          <a:p>
            <a:r>
              <a:rPr lang="en-IN" dirty="0"/>
              <a:t>            Text(text = </a:t>
            </a:r>
            <a:r>
              <a:rPr lang="en-IN" dirty="0" err="1"/>
              <a:t>stringResource</a:t>
            </a:r>
            <a:r>
              <a:rPr lang="en-IN" dirty="0"/>
              <a:t>(id = R.string.course2),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(0xFFFFA500),</a:t>
            </a:r>
          </a:p>
          <a:p>
            <a:r>
              <a:rPr lang="en-IN" dirty="0"/>
              <a:t>                </a:t>
            </a:r>
            <a:r>
              <a:rPr lang="en-IN" dirty="0" err="1"/>
              <a:t>fontSize</a:t>
            </a:r>
            <a:r>
              <a:rPr lang="en-IN" dirty="0"/>
              <a:t> = 16.sp)</a:t>
            </a:r>
          </a:p>
          <a:p>
            <a:endParaRPr lang="en-IN" dirty="0"/>
          </a:p>
          <a:p>
            <a:r>
              <a:rPr lang="en-IN" dirty="0"/>
              <a:t>            Text(</a:t>
            </a:r>
          </a:p>
          <a:p>
            <a:r>
              <a:rPr lang="en-IN" dirty="0"/>
              <a:t>                text = </a:t>
            </a:r>
            <a:r>
              <a:rPr lang="en-IN" dirty="0" err="1"/>
              <a:t>stringResource</a:t>
            </a:r>
            <a:r>
              <a:rPr lang="en-IN" dirty="0"/>
              <a:t>(id = R.string.topic2),</a:t>
            </a:r>
          </a:p>
          <a:p>
            <a:r>
              <a:rPr lang="en-IN" dirty="0"/>
              <a:t>    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/>
              <a:t>,</a:t>
            </a:r>
          </a:p>
          <a:p>
            <a:r>
              <a:rPr lang="en-IN" dirty="0"/>
              <a:t>                </a:t>
            </a:r>
            <a:r>
              <a:rPr lang="en-IN" dirty="0" err="1"/>
              <a:t>fontSize</a:t>
            </a:r>
            <a:r>
              <a:rPr lang="en-IN" dirty="0"/>
              <a:t> = 20.sp,</a:t>
            </a:r>
          </a:p>
          <a:p>
            <a:r>
              <a:rPr lang="en-IN" dirty="0"/>
              <a:t>            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</a:t>
            </a:r>
          </a:p>
          <a:p>
            <a:r>
              <a:rPr lang="en-IN" dirty="0"/>
              <a:t>            )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(20.dp))</a:t>
            </a:r>
          </a:p>
          <a:p>
            <a:endParaRPr lang="en-IN" dirty="0"/>
          </a:p>
          <a:p>
            <a:r>
              <a:rPr lang="en-IN" dirty="0"/>
              <a:t>//        03</a:t>
            </a:r>
          </a:p>
          <a:p>
            <a:r>
              <a:rPr lang="en-IN" dirty="0"/>
              <a:t>        Card(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</a:t>
            </a:r>
            <a:r>
              <a:rPr lang="en-IN" dirty="0" err="1"/>
              <a:t>fillMaxWidth</a:t>
            </a:r>
            <a:r>
              <a:rPr lang="en-IN" dirty="0"/>
              <a:t>()</a:t>
            </a:r>
          </a:p>
          <a:p>
            <a:r>
              <a:rPr lang="en-IN" dirty="0"/>
              <a:t>                .height(250.dp)</a:t>
            </a:r>
          </a:p>
          <a:p>
            <a:r>
              <a:rPr lang="en-IN" dirty="0"/>
              <a:t>                .clickable {</a:t>
            </a:r>
          </a:p>
          <a:p>
            <a:r>
              <a:rPr lang="en-IN" dirty="0"/>
              <a:t>    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    Intent(context, MainActivity4::class.java)</a:t>
            </a:r>
          </a:p>
          <a:p>
            <a:endParaRPr lang="en-IN" dirty="0"/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},</a:t>
            </a:r>
          </a:p>
          <a:p>
            <a:r>
              <a:rPr lang="en-IN" dirty="0"/>
              <a:t>            elevation = 8.dp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        {</a:t>
            </a:r>
          </a:p>
          <a:p>
            <a:r>
              <a:rPr lang="en-IN" dirty="0"/>
              <a:t>            Column(</a:t>
            </a:r>
          </a:p>
          <a:p>
            <a:r>
              <a:rPr lang="en-IN" dirty="0"/>
              <a:t>        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endParaRPr lang="en-IN" dirty="0"/>
          </a:p>
          <a:p>
            <a:r>
              <a:rPr lang="en-IN" dirty="0"/>
              <a:t>            ) {</a:t>
            </a:r>
          </a:p>
          <a:p>
            <a:r>
              <a:rPr lang="en-IN" dirty="0"/>
              <a:t>                Image(</a:t>
            </a:r>
          </a:p>
          <a:p>
            <a:r>
              <a:rPr lang="en-IN" dirty="0"/>
              <a:t>                    </a:t>
            </a:r>
            <a:r>
              <a:rPr lang="en-IN" dirty="0" err="1"/>
              <a:t>painterResource</a:t>
            </a:r>
            <a:r>
              <a:rPr lang="en-IN" dirty="0"/>
              <a:t>(id = R.drawable.img_3), </a:t>
            </a:r>
            <a:r>
              <a:rPr lang="en-IN" dirty="0" err="1"/>
              <a:t>contentDescription</a:t>
            </a:r>
            <a:r>
              <a:rPr lang="en-IN" dirty="0"/>
              <a:t> = "",</a:t>
            </a:r>
          </a:p>
          <a:p>
            <a:r>
              <a:rPr lang="en-IN" dirty="0"/>
              <a:t>                    modifier = Modifier</a:t>
            </a:r>
          </a:p>
          <a:p>
            <a:r>
              <a:rPr lang="en-IN" dirty="0"/>
              <a:t>                        .height(150.dp)</a:t>
            </a:r>
          </a:p>
          <a:p>
            <a:r>
              <a:rPr lang="en-IN" dirty="0"/>
              <a:t>                        .scale(</a:t>
            </a:r>
            <a:r>
              <a:rPr lang="en-IN" dirty="0" err="1"/>
              <a:t>scaleX</a:t>
            </a:r>
            <a:r>
              <a:rPr lang="en-IN" dirty="0"/>
              <a:t> = 1.2F, </a:t>
            </a:r>
            <a:r>
              <a:rPr lang="en-IN" dirty="0" err="1"/>
              <a:t>scaleY</a:t>
            </a:r>
            <a:r>
              <a:rPr lang="en-IN" dirty="0"/>
              <a:t> = 1F)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    Text(text = </a:t>
            </a:r>
            <a:r>
              <a:rPr lang="en-IN" dirty="0" err="1"/>
              <a:t>stringResource</a:t>
            </a:r>
            <a:r>
              <a:rPr lang="en-IN" dirty="0"/>
              <a:t>(id = R.string.course3),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(0xFFFFA500),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16.sp)</a:t>
            </a:r>
          </a:p>
          <a:p>
            <a:endParaRPr lang="en-IN" dirty="0"/>
          </a:p>
          <a:p>
            <a:r>
              <a:rPr lang="en-IN" dirty="0"/>
              <a:t>                Text(</a:t>
            </a:r>
          </a:p>
          <a:p>
            <a:r>
              <a:rPr lang="en-IN" dirty="0"/>
              <a:t>                    text = </a:t>
            </a:r>
            <a:r>
              <a:rPr lang="en-IN" dirty="0" err="1"/>
              <a:t>stringResource</a:t>
            </a:r>
            <a:r>
              <a:rPr lang="en-IN" dirty="0"/>
              <a:t>(id = R.string.topic3),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/>
              <a:t>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20.sp,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}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(20.dp))</a:t>
            </a:r>
          </a:p>
          <a:p>
            <a:endParaRPr lang="en-IN" dirty="0"/>
          </a:p>
          <a:p>
            <a:r>
              <a:rPr lang="en-IN" dirty="0"/>
              <a:t>//        04</a:t>
            </a:r>
          </a:p>
          <a:p>
            <a:r>
              <a:rPr lang="en-IN" dirty="0"/>
              <a:t>        Card(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</a:t>
            </a:r>
            <a:r>
              <a:rPr lang="en-IN" dirty="0" err="1"/>
              <a:t>fillMaxWidth</a:t>
            </a:r>
            <a:r>
              <a:rPr lang="en-IN" dirty="0"/>
              <a:t>()</a:t>
            </a:r>
          </a:p>
          <a:p>
            <a:r>
              <a:rPr lang="en-IN" dirty="0"/>
              <a:t>                .height(250.dp)</a:t>
            </a:r>
          </a:p>
          <a:p>
            <a:r>
              <a:rPr lang="en-IN" dirty="0"/>
              <a:t>                .clickable {</a:t>
            </a:r>
          </a:p>
          <a:p>
            <a:r>
              <a:rPr lang="en-IN" dirty="0"/>
              <a:t>    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    Intent(context, MainActivity5::class.java)</a:t>
            </a:r>
          </a:p>
          <a:p>
            <a:endParaRPr lang="en-IN" dirty="0"/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},</a:t>
            </a:r>
          </a:p>
          <a:p>
            <a:r>
              <a:rPr lang="en-IN" dirty="0"/>
              <a:t>            elevation = 8.dp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        {</a:t>
            </a:r>
          </a:p>
          <a:p>
            <a:r>
              <a:rPr lang="en-IN" dirty="0"/>
              <a:t>            Column(</a:t>
            </a:r>
          </a:p>
          <a:p>
            <a:r>
              <a:rPr lang="en-IN" dirty="0"/>
              <a:t>        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endParaRPr lang="en-IN" dirty="0"/>
          </a:p>
          <a:p>
            <a:r>
              <a:rPr lang="en-IN" dirty="0"/>
              <a:t>            ) {</a:t>
            </a:r>
          </a:p>
          <a:p>
            <a:r>
              <a:rPr lang="en-IN" dirty="0"/>
              <a:t>                Image(</a:t>
            </a:r>
          </a:p>
          <a:p>
            <a:r>
              <a:rPr lang="en-IN" dirty="0"/>
              <a:t>                    </a:t>
            </a:r>
            <a:r>
              <a:rPr lang="en-IN" dirty="0" err="1"/>
              <a:t>painterResource</a:t>
            </a:r>
            <a:r>
              <a:rPr lang="en-IN" dirty="0"/>
              <a:t>(id = R.drawable.img_4), </a:t>
            </a:r>
            <a:r>
              <a:rPr lang="en-IN" dirty="0" err="1"/>
              <a:t>contentDescription</a:t>
            </a:r>
            <a:r>
              <a:rPr lang="en-IN" dirty="0"/>
              <a:t> = "",</a:t>
            </a:r>
          </a:p>
          <a:p>
            <a:r>
              <a:rPr lang="en-IN" dirty="0"/>
              <a:t>                    modifier = Modifier</a:t>
            </a:r>
          </a:p>
          <a:p>
            <a:r>
              <a:rPr lang="en-IN" dirty="0"/>
              <a:t>                        .height(150.dp)</a:t>
            </a:r>
          </a:p>
          <a:p>
            <a:r>
              <a:rPr lang="en-IN" dirty="0"/>
              <a:t>                        .scale(</a:t>
            </a:r>
            <a:r>
              <a:rPr lang="en-IN" dirty="0" err="1"/>
              <a:t>scaleX</a:t>
            </a:r>
            <a:r>
              <a:rPr lang="en-IN" dirty="0"/>
              <a:t> = 1.2F, </a:t>
            </a:r>
            <a:r>
              <a:rPr lang="en-IN" dirty="0" err="1"/>
              <a:t>scaleY</a:t>
            </a:r>
            <a:r>
              <a:rPr lang="en-IN" dirty="0"/>
              <a:t> = 1F)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    Text(text = </a:t>
            </a:r>
            <a:r>
              <a:rPr lang="en-IN" dirty="0" err="1"/>
              <a:t>stringResource</a:t>
            </a:r>
            <a:r>
              <a:rPr lang="en-IN" dirty="0"/>
              <a:t>(id = R.string.course4),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(0xFFFFA500),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16.sp)</a:t>
            </a:r>
          </a:p>
          <a:p>
            <a:endParaRPr lang="en-IN" dirty="0"/>
          </a:p>
          <a:p>
            <a:r>
              <a:rPr lang="en-IN" dirty="0"/>
              <a:t>                Text(</a:t>
            </a:r>
          </a:p>
          <a:p>
            <a:r>
              <a:rPr lang="en-IN" dirty="0"/>
              <a:t>                    text = </a:t>
            </a:r>
            <a:r>
              <a:rPr lang="en-IN" dirty="0" err="1"/>
              <a:t>stringResource</a:t>
            </a:r>
            <a:r>
              <a:rPr lang="en-IN" dirty="0"/>
              <a:t>(id = R.string.topic4),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/>
              <a:t>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fontSize</a:t>
            </a:r>
            <a:r>
              <a:rPr lang="en-IN" dirty="0"/>
              <a:t> = 20.sp,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}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5300" y="400050"/>
            <a:ext cx="3990975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 smtClean="0"/>
              <a:t>MainActivity.kt</a:t>
            </a:r>
            <a:endParaRPr lang="en-IN" u="sng" dirty="0"/>
          </a:p>
        </p:txBody>
      </p:sp>
    </p:spTree>
    <p:extLst>
      <p:ext uri="{BB962C8B-B14F-4D97-AF65-F5344CB8AC3E}">
        <p14:creationId xmlns:p14="http://schemas.microsoft.com/office/powerpoint/2010/main" val="26447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1000125"/>
            <a:ext cx="1118235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import </a:t>
            </a:r>
            <a:r>
              <a:rPr lang="en-IN" dirty="0" err="1"/>
              <a:t>androidx.compose.ui.res.painterResource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androidx.compose.ui.res.stringResource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androidx.compose.ui.text.font.FontWeight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androidx.compose.ui.text.style.TextAlign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androidx.compose.ui.unit.dp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androidx.compose.ui.unit.sp</a:t>
            </a:r>
            <a:endParaRPr lang="en-IN" dirty="0"/>
          </a:p>
          <a:p>
            <a:endParaRPr lang="en-IN" dirty="0"/>
          </a:p>
          <a:p>
            <a:r>
              <a:rPr lang="en-IN" dirty="0"/>
              <a:t>class </a:t>
            </a:r>
            <a:r>
              <a:rPr lang="en-IN" dirty="0" err="1"/>
              <a:t>MainActivity</a:t>
            </a:r>
            <a:r>
              <a:rPr lang="en-IN" dirty="0"/>
              <a:t> : </a:t>
            </a:r>
            <a:r>
              <a:rPr lang="en-IN" dirty="0" err="1"/>
              <a:t>ComponentActivity</a:t>
            </a:r>
            <a:r>
              <a:rPr lang="en-IN" dirty="0"/>
              <a:t>() {</a:t>
            </a:r>
          </a:p>
          <a:p>
            <a:r>
              <a:rPr lang="en-IN" dirty="0"/>
              <a:t>    override fun </a:t>
            </a:r>
            <a:r>
              <a:rPr lang="en-IN" dirty="0" err="1"/>
              <a:t>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: Bundle?) {</a:t>
            </a:r>
          </a:p>
          <a:p>
            <a:r>
              <a:rPr lang="en-IN" dirty="0"/>
              <a:t>        </a:t>
            </a:r>
            <a:r>
              <a:rPr lang="en-IN" dirty="0" err="1"/>
              <a:t>super.onCreate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)</a:t>
            </a:r>
          </a:p>
          <a:p>
            <a:r>
              <a:rPr lang="en-IN" dirty="0"/>
              <a:t>        </a:t>
            </a:r>
            <a:r>
              <a:rPr lang="en-IN" dirty="0" err="1"/>
              <a:t>setContent</a:t>
            </a:r>
            <a:r>
              <a:rPr lang="en-IN" dirty="0"/>
              <a:t> {</a:t>
            </a:r>
          </a:p>
          <a:p>
            <a:r>
              <a:rPr lang="en-IN" dirty="0"/>
              <a:t>            </a:t>
            </a:r>
            <a:r>
              <a:rPr lang="en-IN" dirty="0" err="1"/>
              <a:t>StudyApp</a:t>
            </a:r>
            <a:r>
              <a:rPr lang="en-IN" dirty="0"/>
              <a:t>(this)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endParaRPr lang="en-IN" dirty="0"/>
          </a:p>
          <a:p>
            <a:r>
              <a:rPr lang="en-IN" dirty="0"/>
              <a:t>@</a:t>
            </a:r>
            <a:r>
              <a:rPr lang="en-IN" dirty="0" err="1"/>
              <a:t>Composable</a:t>
            </a:r>
            <a:endParaRPr lang="en-IN" dirty="0"/>
          </a:p>
          <a:p>
            <a:r>
              <a:rPr lang="en-IN" dirty="0"/>
              <a:t>fun </a:t>
            </a:r>
            <a:r>
              <a:rPr lang="en-IN" dirty="0" err="1"/>
              <a:t>StudyApp</a:t>
            </a:r>
            <a:r>
              <a:rPr lang="en-IN" dirty="0"/>
              <a:t>(context: Context) {</a:t>
            </a:r>
          </a:p>
          <a:p>
            <a:endParaRPr lang="en-IN" dirty="0"/>
          </a:p>
          <a:p>
            <a:r>
              <a:rPr lang="en-IN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7682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5775" y="971550"/>
            <a:ext cx="1072515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Column(</a:t>
            </a:r>
          </a:p>
          <a:p>
            <a:r>
              <a:rPr lang="en-IN" dirty="0"/>
              <a:t>        modifier = Modifier</a:t>
            </a:r>
          </a:p>
          <a:p>
            <a:r>
              <a:rPr lang="en-IN" dirty="0"/>
              <a:t>            .padding(20.dp)</a:t>
            </a:r>
          </a:p>
          <a:p>
            <a:r>
              <a:rPr lang="en-IN" dirty="0"/>
              <a:t>            .</a:t>
            </a:r>
            <a:r>
              <a:rPr lang="en-IN" dirty="0" err="1"/>
              <a:t>verticalScroll</a:t>
            </a:r>
            <a:r>
              <a:rPr lang="en-IN" dirty="0"/>
              <a:t>(</a:t>
            </a:r>
            <a:r>
              <a:rPr lang="en-IN" dirty="0" err="1"/>
              <a:t>rememberScrollState</a:t>
            </a:r>
            <a:r>
              <a:rPr lang="en-IN" dirty="0"/>
              <a:t>())</a:t>
            </a:r>
          </a:p>
          <a:p>
            <a:endParaRPr lang="en-IN" dirty="0"/>
          </a:p>
          <a:p>
            <a:r>
              <a:rPr lang="en-IN" dirty="0"/>
              <a:t>    ) {</a:t>
            </a:r>
          </a:p>
          <a:p>
            <a:endParaRPr lang="en-IN" dirty="0"/>
          </a:p>
          <a:p>
            <a:r>
              <a:rPr lang="en-IN" dirty="0"/>
              <a:t>        Text(text = "Study Material",</a:t>
            </a:r>
          </a:p>
          <a:p>
            <a:r>
              <a:rPr lang="en-IN" dirty="0"/>
              <a:t>            </a:t>
            </a:r>
            <a:r>
              <a:rPr lang="en-IN" dirty="0" err="1"/>
              <a:t>fontSize</a:t>
            </a:r>
            <a:r>
              <a:rPr lang="en-IN" dirty="0"/>
              <a:t> = 36.sp,</a:t>
            </a:r>
          </a:p>
          <a:p>
            <a:r>
              <a:rPr lang="en-IN" dirty="0"/>
              <a:t>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FontWeight.Bold</a:t>
            </a:r>
            <a:r>
              <a:rPr lang="en-IN" dirty="0"/>
              <a:t>,</a:t>
            </a:r>
          </a:p>
          <a:p>
            <a:r>
              <a:rPr lang="en-IN" dirty="0"/>
              <a:t>            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(0xFFFFA500),</a:t>
            </a:r>
          </a:p>
          <a:p>
            <a:r>
              <a:rPr lang="en-IN" dirty="0"/>
              <a:t>            modifier = </a:t>
            </a:r>
            <a:r>
              <a:rPr lang="en-IN" dirty="0" err="1"/>
              <a:t>Modifier.align</a:t>
            </a:r>
            <a:r>
              <a:rPr lang="en-IN" dirty="0"/>
              <a:t>(</a:t>
            </a:r>
            <a:r>
              <a:rPr lang="en-IN" dirty="0" err="1"/>
              <a:t>Alignment.CenterHorizontally</a:t>
            </a:r>
            <a:r>
              <a:rPr lang="en-IN" dirty="0"/>
              <a:t>))</a:t>
            </a:r>
          </a:p>
          <a:p>
            <a:endParaRPr lang="en-IN" dirty="0"/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(20.dp))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//        01</a:t>
            </a:r>
          </a:p>
          <a:p>
            <a:r>
              <a:rPr lang="en-IN" dirty="0"/>
              <a:t>        Card(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775588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8175" y="990600"/>
            <a:ext cx="1046797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.</a:t>
            </a:r>
            <a:r>
              <a:rPr lang="en-IN" dirty="0" err="1"/>
              <a:t>fillMaxWidth</a:t>
            </a:r>
            <a:r>
              <a:rPr lang="en-IN" dirty="0"/>
              <a:t>()</a:t>
            </a:r>
          </a:p>
          <a:p>
            <a:r>
              <a:rPr lang="en-IN" dirty="0"/>
              <a:t>                .height(250.dp)</a:t>
            </a:r>
          </a:p>
          <a:p>
            <a:r>
              <a:rPr lang="en-IN" dirty="0"/>
              <a:t>                .clickable {</a:t>
            </a:r>
          </a:p>
          <a:p>
            <a:r>
              <a:rPr lang="en-IN" dirty="0"/>
              <a:t>    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    Intent(context, MainActivity2::class.java)</a:t>
            </a:r>
          </a:p>
          <a:p>
            <a:endParaRPr lang="en-IN" dirty="0"/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},</a:t>
            </a:r>
          </a:p>
          <a:p>
            <a:r>
              <a:rPr lang="en-IN" dirty="0"/>
              <a:t>            elevation = 8.dp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        {</a:t>
            </a:r>
          </a:p>
          <a:p>
            <a:r>
              <a:rPr lang="en-IN" dirty="0"/>
              <a:t>            Column(</a:t>
            </a:r>
          </a:p>
          <a:p>
            <a:r>
              <a:rPr lang="en-IN" dirty="0"/>
              <a:t>        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endParaRPr lang="en-IN" dirty="0"/>
          </a:p>
          <a:p>
            <a:r>
              <a:rPr lang="en-IN" dirty="0"/>
              <a:t>            ) {</a:t>
            </a:r>
          </a:p>
          <a:p>
            <a:r>
              <a:rPr lang="en-IN" dirty="0"/>
              <a:t>                Image(</a:t>
            </a:r>
          </a:p>
          <a:p>
            <a:r>
              <a:rPr lang="en-IN" dirty="0"/>
              <a:t>                    </a:t>
            </a:r>
            <a:r>
              <a:rPr lang="en-IN" dirty="0" err="1"/>
              <a:t>painterResource</a:t>
            </a:r>
            <a:r>
              <a:rPr lang="en-IN" dirty="0"/>
              <a:t>(id = R.drawable.img_1), </a:t>
            </a:r>
            <a:r>
              <a:rPr lang="en-IN" dirty="0" err="1"/>
              <a:t>contentDescription</a:t>
            </a:r>
            <a:r>
              <a:rPr lang="en-IN" dirty="0"/>
              <a:t> = "",</a:t>
            </a:r>
          </a:p>
          <a:p>
            <a:r>
              <a:rPr lang="en-IN" dirty="0"/>
              <a:t>                    modifier = Modifier</a:t>
            </a:r>
          </a:p>
          <a:p>
            <a:r>
              <a:rPr lang="en-IN" dirty="0"/>
              <a:t>                        .height(150.dp)</a:t>
            </a:r>
          </a:p>
          <a:p>
            <a:r>
              <a:rPr lang="en-IN" dirty="0"/>
              <a:t>                        .scale(</a:t>
            </a:r>
            <a:r>
              <a:rPr lang="en-IN" dirty="0" err="1"/>
              <a:t>scaleX</a:t>
            </a:r>
            <a:r>
              <a:rPr lang="en-IN" dirty="0"/>
              <a:t> = 1.2F, </a:t>
            </a:r>
            <a:r>
              <a:rPr lang="en-IN" dirty="0" err="1"/>
              <a:t>scaleY</a:t>
            </a:r>
            <a:r>
              <a:rPr lang="en-IN" dirty="0"/>
              <a:t> = 1F)</a:t>
            </a:r>
          </a:p>
          <a:p>
            <a:r>
              <a:rPr lang="en-IN" dirty="0"/>
              <a:t>                </a:t>
            </a:r>
            <a:r>
              <a:rPr lang="en-IN" dirty="0" smtClean="0"/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1102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198</TotalTime>
  <Words>1755</Words>
  <Application>Microsoft Office PowerPoint</Application>
  <PresentationFormat>Widescreen</PresentationFormat>
  <Paragraphs>512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Times New Roman</vt:lpstr>
      <vt:lpstr>Trebuchet MS</vt:lpstr>
      <vt:lpstr>Wingdings 3</vt:lpstr>
      <vt:lpstr>Facet</vt:lpstr>
      <vt:lpstr>      A MATERIAL DESIGN STUDY APP 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Microsoft account</cp:lastModifiedBy>
  <cp:revision>22</cp:revision>
  <dcterms:created xsi:type="dcterms:W3CDTF">2024-03-18T04:06:37Z</dcterms:created>
  <dcterms:modified xsi:type="dcterms:W3CDTF">2024-11-24T04:59:39Z</dcterms:modified>
</cp:coreProperties>
</file>

<file path=docProps/thumbnail.jpeg>
</file>